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09BC6C-BBCD-4F5F-89FF-AADC4F462570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18E6371-B8E0-4DFF-A173-9036CF2B4264}">
      <dgm:prSet/>
      <dgm:spPr/>
      <dgm:t>
        <a:bodyPr/>
        <a:lstStyle/>
        <a:p>
          <a:r>
            <a:rPr lang="en-US" dirty="0"/>
            <a:t>2025 SC Meeting Schedule (6:30-8:30 p.m.):</a:t>
          </a:r>
        </a:p>
      </dgm:t>
    </dgm:pt>
    <dgm:pt modelId="{49F56DBB-856C-421F-9527-6BC9EAF44768}" type="parTrans" cxnId="{5EE6AD1B-8918-4A5B-986B-F19CEF4683A9}">
      <dgm:prSet/>
      <dgm:spPr/>
      <dgm:t>
        <a:bodyPr/>
        <a:lstStyle/>
        <a:p>
          <a:endParaRPr lang="en-US"/>
        </a:p>
      </dgm:t>
    </dgm:pt>
    <dgm:pt modelId="{4BB5731C-C029-4285-9DD6-C76B920ECCE3}" type="sibTrans" cxnId="{5EE6AD1B-8918-4A5B-986B-F19CEF4683A9}">
      <dgm:prSet/>
      <dgm:spPr/>
      <dgm:t>
        <a:bodyPr/>
        <a:lstStyle/>
        <a:p>
          <a:endParaRPr lang="en-US"/>
        </a:p>
      </dgm:t>
    </dgm:pt>
    <dgm:pt modelId="{E408BF9E-5C59-477C-BD67-055ED5747B5D}">
      <dgm:prSet/>
      <dgm:spPr/>
      <dgm:t>
        <a:bodyPr/>
        <a:lstStyle/>
        <a:p>
          <a:r>
            <a:rPr lang="en-US"/>
            <a:t>2025/26 CMP Meeting Schedule:</a:t>
          </a:r>
        </a:p>
      </dgm:t>
    </dgm:pt>
    <dgm:pt modelId="{A3652EEB-7B87-4FE5-8B0A-84BCD9BBD6F5}" type="parTrans" cxnId="{EE0EF770-CFF1-434C-9E14-AB88FB5114AC}">
      <dgm:prSet/>
      <dgm:spPr/>
      <dgm:t>
        <a:bodyPr/>
        <a:lstStyle/>
        <a:p>
          <a:endParaRPr lang="en-US"/>
        </a:p>
      </dgm:t>
    </dgm:pt>
    <dgm:pt modelId="{E30B98BA-4C6F-4238-A046-3D245A226A90}" type="sibTrans" cxnId="{EE0EF770-CFF1-434C-9E14-AB88FB5114AC}">
      <dgm:prSet/>
      <dgm:spPr/>
      <dgm:t>
        <a:bodyPr/>
        <a:lstStyle/>
        <a:p>
          <a:endParaRPr lang="en-US"/>
        </a:p>
      </dgm:t>
    </dgm:pt>
    <dgm:pt modelId="{AA9AB28F-DD0A-402D-8358-38C89DEBECFC}">
      <dgm:prSet/>
      <dgm:spPr/>
      <dgm:t>
        <a:bodyPr/>
        <a:lstStyle/>
        <a:p>
          <a:r>
            <a:rPr lang="en-US"/>
            <a:t>Mtg#2 – Thursday 22 May 2025 1 hour virtual w/SC 6:30-7:30 p.m.</a:t>
          </a:r>
        </a:p>
      </dgm:t>
    </dgm:pt>
    <dgm:pt modelId="{81E42DD2-6EDF-4BF3-BDCB-2954CD86C7CA}" type="parTrans" cxnId="{66A0DB84-C86D-4CCE-9E49-94ADB5C5BB39}">
      <dgm:prSet/>
      <dgm:spPr/>
      <dgm:t>
        <a:bodyPr/>
        <a:lstStyle/>
        <a:p>
          <a:endParaRPr lang="en-US"/>
        </a:p>
      </dgm:t>
    </dgm:pt>
    <dgm:pt modelId="{FAFDAACE-DE61-47A7-9F11-07026FB590BF}" type="sibTrans" cxnId="{66A0DB84-C86D-4CCE-9E49-94ADB5C5BB39}">
      <dgm:prSet/>
      <dgm:spPr/>
      <dgm:t>
        <a:bodyPr/>
        <a:lstStyle/>
        <a:p>
          <a:endParaRPr lang="en-US"/>
        </a:p>
      </dgm:t>
    </dgm:pt>
    <dgm:pt modelId="{16CD31DE-4D26-4FBB-A1B2-CEF5C15F6710}">
      <dgm:prSet/>
      <dgm:spPr/>
      <dgm:t>
        <a:bodyPr/>
        <a:lstStyle/>
        <a:p>
          <a:r>
            <a:rPr lang="en-US"/>
            <a:t>Mtg#3 – Thursday 11 Dec 2025 2 hours virtual w/SC 6:30-8:30 p.m.</a:t>
          </a:r>
        </a:p>
      </dgm:t>
    </dgm:pt>
    <dgm:pt modelId="{F5697898-11B0-4CA2-AE11-496C115F197E}" type="parTrans" cxnId="{9B0B1A75-1B82-474F-BBCA-573E11D603EC}">
      <dgm:prSet/>
      <dgm:spPr/>
      <dgm:t>
        <a:bodyPr/>
        <a:lstStyle/>
        <a:p>
          <a:endParaRPr lang="en-US"/>
        </a:p>
      </dgm:t>
    </dgm:pt>
    <dgm:pt modelId="{05283882-8723-4979-A807-BECD0049E6A0}" type="sibTrans" cxnId="{9B0B1A75-1B82-474F-BBCA-573E11D603EC}">
      <dgm:prSet/>
      <dgm:spPr/>
      <dgm:t>
        <a:bodyPr/>
        <a:lstStyle/>
        <a:p>
          <a:endParaRPr lang="en-US"/>
        </a:p>
      </dgm:t>
    </dgm:pt>
    <dgm:pt modelId="{021B9A80-74EB-42C0-937D-F6FF5B537A92}">
      <dgm:prSet/>
      <dgm:spPr/>
      <dgm:t>
        <a:bodyPr/>
        <a:lstStyle/>
        <a:p>
          <a:r>
            <a:rPr lang="en-US"/>
            <a:t>Mtg#4 – Thursday 17 Apr 2026 2 hours In-Person w/All LMD 6:30-8:30 p.m.</a:t>
          </a:r>
        </a:p>
      </dgm:t>
    </dgm:pt>
    <dgm:pt modelId="{32162833-5598-458F-94B5-A1E96A7C497E}" type="parTrans" cxnId="{B6167E03-B893-4CA6-8B9F-92FF8B4DF8D3}">
      <dgm:prSet/>
      <dgm:spPr/>
      <dgm:t>
        <a:bodyPr/>
        <a:lstStyle/>
        <a:p>
          <a:endParaRPr lang="en-US"/>
        </a:p>
      </dgm:t>
    </dgm:pt>
    <dgm:pt modelId="{C3EE667B-A3F1-47E0-A5FB-8BF3FE56B1F6}" type="sibTrans" cxnId="{B6167E03-B893-4CA6-8B9F-92FF8B4DF8D3}">
      <dgm:prSet/>
      <dgm:spPr/>
      <dgm:t>
        <a:bodyPr/>
        <a:lstStyle/>
        <a:p>
          <a:endParaRPr lang="en-US"/>
        </a:p>
      </dgm:t>
    </dgm:pt>
    <dgm:pt modelId="{90A3D8A0-11A4-402A-AC92-571CE6A2D537}">
      <dgm:prSet/>
      <dgm:spPr/>
      <dgm:t>
        <a:bodyPr/>
        <a:lstStyle/>
        <a:p>
          <a:r>
            <a:rPr lang="en-US"/>
            <a:t>Mtg#5 – Thursday 11 Jun 2026 2 hours virtual w/SC 6:30-8:30 p.m.</a:t>
          </a:r>
        </a:p>
      </dgm:t>
    </dgm:pt>
    <dgm:pt modelId="{5C7F4CD3-7268-470B-B407-5D5B54837947}" type="parTrans" cxnId="{DB08FD6D-AC60-4CEA-85A7-693B850C1FD6}">
      <dgm:prSet/>
      <dgm:spPr/>
      <dgm:t>
        <a:bodyPr/>
        <a:lstStyle/>
        <a:p>
          <a:endParaRPr lang="en-US"/>
        </a:p>
      </dgm:t>
    </dgm:pt>
    <dgm:pt modelId="{9AD2FE26-5BBB-4D61-8F5C-89583FF5A01B}" type="sibTrans" cxnId="{DB08FD6D-AC60-4CEA-85A7-693B850C1FD6}">
      <dgm:prSet/>
      <dgm:spPr/>
      <dgm:t>
        <a:bodyPr/>
        <a:lstStyle/>
        <a:p>
          <a:endParaRPr lang="en-US"/>
        </a:p>
      </dgm:t>
    </dgm:pt>
    <dgm:pt modelId="{A522C04E-28F7-4865-8D68-9E2A838730E9}">
      <dgm:prSet/>
      <dgm:spPr/>
      <dgm:t>
        <a:bodyPr/>
        <a:lstStyle/>
        <a:p>
          <a:r>
            <a:rPr lang="en-US" dirty="0"/>
            <a:t>2025 Survey Schedule – 9 a.m. (2-3 hours):</a:t>
          </a:r>
        </a:p>
      </dgm:t>
    </dgm:pt>
    <dgm:pt modelId="{455F056E-D0EA-43A0-BA7F-2F8972C6B9DA}" type="parTrans" cxnId="{7A2B090E-3D76-4C88-9591-4E23A773D340}">
      <dgm:prSet/>
      <dgm:spPr/>
      <dgm:t>
        <a:bodyPr/>
        <a:lstStyle/>
        <a:p>
          <a:endParaRPr lang="en-US"/>
        </a:p>
      </dgm:t>
    </dgm:pt>
    <dgm:pt modelId="{4736BA06-DCDF-4DBB-B97A-658AD426A732}" type="sibTrans" cxnId="{7A2B090E-3D76-4C88-9591-4E23A773D340}">
      <dgm:prSet/>
      <dgm:spPr/>
      <dgm:t>
        <a:bodyPr/>
        <a:lstStyle/>
        <a:p>
          <a:endParaRPr lang="en-US"/>
        </a:p>
      </dgm:t>
    </dgm:pt>
    <dgm:pt modelId="{91000F22-7C26-4FD0-A838-4EC707C0B86F}">
      <dgm:prSet/>
      <dgm:spPr/>
      <dgm:t>
        <a:bodyPr/>
        <a:lstStyle/>
        <a:p>
          <a:r>
            <a:rPr lang="en-US" dirty="0"/>
            <a:t>Annual Meeting – 7-9 p.m.</a:t>
          </a:r>
        </a:p>
      </dgm:t>
    </dgm:pt>
    <dgm:pt modelId="{58C388BD-920D-4C62-BA06-5BD306DE0866}" type="parTrans" cxnId="{3E9DD430-01E7-49D0-981B-CA5C27A3B92A}">
      <dgm:prSet/>
      <dgm:spPr/>
      <dgm:t>
        <a:bodyPr/>
        <a:lstStyle/>
        <a:p>
          <a:endParaRPr lang="en-US"/>
        </a:p>
      </dgm:t>
    </dgm:pt>
    <dgm:pt modelId="{B7085CD2-59A0-49F7-908B-EA9FC3647D13}" type="sibTrans" cxnId="{3E9DD430-01E7-49D0-981B-CA5C27A3B92A}">
      <dgm:prSet/>
      <dgm:spPr/>
      <dgm:t>
        <a:bodyPr/>
        <a:lstStyle/>
        <a:p>
          <a:endParaRPr lang="en-US"/>
        </a:p>
      </dgm:t>
    </dgm:pt>
    <dgm:pt modelId="{35D6E9F2-8641-4811-B907-DA8A283EC698}">
      <dgm:prSet/>
      <dgm:spPr/>
      <dgm:t>
        <a:bodyPr/>
        <a:lstStyle/>
        <a:p>
          <a:r>
            <a:rPr lang="en-US" dirty="0"/>
            <a:t>Thursday 20 February (Virtual) – LMD Renewal Work Session</a:t>
          </a:r>
        </a:p>
      </dgm:t>
    </dgm:pt>
    <dgm:pt modelId="{18081DA9-8DA1-48C4-93F1-F85B042D30F8}" type="parTrans" cxnId="{99D903F5-47B7-4454-9190-7C7340119B15}">
      <dgm:prSet/>
      <dgm:spPr/>
      <dgm:t>
        <a:bodyPr/>
        <a:lstStyle/>
        <a:p>
          <a:endParaRPr lang="en-US"/>
        </a:p>
      </dgm:t>
    </dgm:pt>
    <dgm:pt modelId="{FCC9CFEF-3E2C-4BAB-B637-3ED8367B5649}" type="sibTrans" cxnId="{99D903F5-47B7-4454-9190-7C7340119B15}">
      <dgm:prSet/>
      <dgm:spPr/>
      <dgm:t>
        <a:bodyPr/>
        <a:lstStyle/>
        <a:p>
          <a:endParaRPr lang="en-US"/>
        </a:p>
      </dgm:t>
    </dgm:pt>
    <dgm:pt modelId="{4D64BF33-90E4-41C4-853B-FE62B7511D1A}">
      <dgm:prSet/>
      <dgm:spPr/>
      <dgm:t>
        <a:bodyPr/>
        <a:lstStyle/>
        <a:p>
          <a:r>
            <a:rPr lang="en-US" dirty="0"/>
            <a:t>Thursday 15 May (In Person)</a:t>
          </a:r>
        </a:p>
      </dgm:t>
    </dgm:pt>
    <dgm:pt modelId="{03314CDE-5133-4423-872D-E0A34DC7ABDD}" type="parTrans" cxnId="{D28E6E02-1020-4B21-9612-61810F8571C8}">
      <dgm:prSet/>
      <dgm:spPr/>
      <dgm:t>
        <a:bodyPr/>
        <a:lstStyle/>
        <a:p>
          <a:endParaRPr lang="en-US"/>
        </a:p>
      </dgm:t>
    </dgm:pt>
    <dgm:pt modelId="{F49B5125-2AB9-44B5-A279-AAA551CD1DF2}" type="sibTrans" cxnId="{D28E6E02-1020-4B21-9612-61810F8571C8}">
      <dgm:prSet/>
      <dgm:spPr/>
      <dgm:t>
        <a:bodyPr/>
        <a:lstStyle/>
        <a:p>
          <a:endParaRPr lang="en-US"/>
        </a:p>
      </dgm:t>
    </dgm:pt>
    <dgm:pt modelId="{2ED4763B-18E2-43F1-BEC4-D997E98DE7A1}">
      <dgm:prSet/>
      <dgm:spPr/>
      <dgm:t>
        <a:bodyPr/>
        <a:lstStyle/>
        <a:p>
          <a:r>
            <a:rPr lang="en-US" dirty="0"/>
            <a:t>Thursday 17 July (Virtual)</a:t>
          </a:r>
        </a:p>
      </dgm:t>
    </dgm:pt>
    <dgm:pt modelId="{226B0E21-F9DE-4EE0-B5E5-7E3BD5A3931E}" type="parTrans" cxnId="{51338597-8C62-4EC5-ADE8-2F1F1FBA144B}">
      <dgm:prSet/>
      <dgm:spPr/>
      <dgm:t>
        <a:bodyPr/>
        <a:lstStyle/>
        <a:p>
          <a:endParaRPr lang="en-US"/>
        </a:p>
      </dgm:t>
    </dgm:pt>
    <dgm:pt modelId="{56A3F5E7-AA16-4D00-A744-DAFAE06AD4B6}" type="sibTrans" cxnId="{51338597-8C62-4EC5-ADE8-2F1F1FBA144B}">
      <dgm:prSet/>
      <dgm:spPr/>
      <dgm:t>
        <a:bodyPr/>
        <a:lstStyle/>
        <a:p>
          <a:endParaRPr lang="en-US"/>
        </a:p>
      </dgm:t>
    </dgm:pt>
    <dgm:pt modelId="{0561E039-9DF5-45E4-A8D0-CA66F26F35EF}">
      <dgm:prSet/>
      <dgm:spPr/>
      <dgm:t>
        <a:bodyPr/>
        <a:lstStyle/>
        <a:p>
          <a:r>
            <a:rPr lang="en-US" dirty="0"/>
            <a:t>Thursday 16 Oct (In Person)</a:t>
          </a:r>
        </a:p>
      </dgm:t>
    </dgm:pt>
    <dgm:pt modelId="{6FE435BF-F7EC-4862-BEE0-BD4BC208EE92}" type="parTrans" cxnId="{1AA02108-75F9-4F10-9F69-FCEB51977C3D}">
      <dgm:prSet/>
      <dgm:spPr/>
      <dgm:t>
        <a:bodyPr/>
        <a:lstStyle/>
        <a:p>
          <a:endParaRPr lang="en-US"/>
        </a:p>
      </dgm:t>
    </dgm:pt>
    <dgm:pt modelId="{A0B935E5-9692-489B-B47E-D7E869D62426}" type="sibTrans" cxnId="{1AA02108-75F9-4F10-9F69-FCEB51977C3D}">
      <dgm:prSet/>
      <dgm:spPr/>
      <dgm:t>
        <a:bodyPr/>
        <a:lstStyle/>
        <a:p>
          <a:endParaRPr lang="en-US"/>
        </a:p>
      </dgm:t>
    </dgm:pt>
    <dgm:pt modelId="{623785B1-BBFA-4753-B912-89B25F22D3D4}">
      <dgm:prSet/>
      <dgm:spPr/>
      <dgm:t>
        <a:bodyPr/>
        <a:lstStyle/>
        <a:p>
          <a:r>
            <a:rPr lang="en-US" dirty="0"/>
            <a:t>Saturday 19 Apr</a:t>
          </a:r>
        </a:p>
      </dgm:t>
    </dgm:pt>
    <dgm:pt modelId="{0742EAA3-EDC2-4509-9B0B-46F2CB8D4024}" type="parTrans" cxnId="{CC277760-517B-4702-981A-6253B6CF1A5F}">
      <dgm:prSet/>
      <dgm:spPr/>
      <dgm:t>
        <a:bodyPr/>
        <a:lstStyle/>
        <a:p>
          <a:endParaRPr lang="en-US"/>
        </a:p>
      </dgm:t>
    </dgm:pt>
    <dgm:pt modelId="{81631892-321D-485C-A25C-DB1C913295CD}" type="sibTrans" cxnId="{CC277760-517B-4702-981A-6253B6CF1A5F}">
      <dgm:prSet/>
      <dgm:spPr/>
      <dgm:t>
        <a:bodyPr/>
        <a:lstStyle/>
        <a:p>
          <a:endParaRPr lang="en-US"/>
        </a:p>
      </dgm:t>
    </dgm:pt>
    <dgm:pt modelId="{5FBE2ECC-9819-4F29-8C23-983D2FB6EFB0}">
      <dgm:prSet/>
      <dgm:spPr/>
      <dgm:t>
        <a:bodyPr/>
        <a:lstStyle/>
        <a:p>
          <a:r>
            <a:rPr lang="en-US" dirty="0"/>
            <a:t>Tuesday 13 May</a:t>
          </a:r>
        </a:p>
      </dgm:t>
    </dgm:pt>
    <dgm:pt modelId="{132F352A-0638-4EAF-B60B-33C63221B90B}" type="parTrans" cxnId="{2E7EEDE2-6477-48EB-B920-49402FCBDBEA}">
      <dgm:prSet/>
      <dgm:spPr/>
      <dgm:t>
        <a:bodyPr/>
        <a:lstStyle/>
        <a:p>
          <a:endParaRPr lang="en-US"/>
        </a:p>
      </dgm:t>
    </dgm:pt>
    <dgm:pt modelId="{CE96D976-8CF5-43FE-ACAC-4A3D326FF1D6}" type="sibTrans" cxnId="{2E7EEDE2-6477-48EB-B920-49402FCBDBEA}">
      <dgm:prSet/>
      <dgm:spPr/>
      <dgm:t>
        <a:bodyPr/>
        <a:lstStyle/>
        <a:p>
          <a:endParaRPr lang="en-US"/>
        </a:p>
      </dgm:t>
    </dgm:pt>
    <dgm:pt modelId="{6B2D6E98-4DDC-4001-A301-EB45ED169F4D}">
      <dgm:prSet/>
      <dgm:spPr/>
      <dgm:t>
        <a:bodyPr/>
        <a:lstStyle/>
        <a:p>
          <a:r>
            <a:rPr lang="en-US" dirty="0"/>
            <a:t>Tuesday 10 June</a:t>
          </a:r>
        </a:p>
      </dgm:t>
    </dgm:pt>
    <dgm:pt modelId="{E6EAD9A6-9D6E-48C0-B556-C416883CFFF8}" type="parTrans" cxnId="{EE65754E-E7A8-42B8-B765-C616B82202FF}">
      <dgm:prSet/>
      <dgm:spPr/>
      <dgm:t>
        <a:bodyPr/>
        <a:lstStyle/>
        <a:p>
          <a:endParaRPr lang="en-US"/>
        </a:p>
      </dgm:t>
    </dgm:pt>
    <dgm:pt modelId="{7E3F45C6-512D-4C34-BC71-66CE5FC23942}" type="sibTrans" cxnId="{EE65754E-E7A8-42B8-B765-C616B82202FF}">
      <dgm:prSet/>
      <dgm:spPr/>
      <dgm:t>
        <a:bodyPr/>
        <a:lstStyle/>
        <a:p>
          <a:endParaRPr lang="en-US"/>
        </a:p>
      </dgm:t>
    </dgm:pt>
    <dgm:pt modelId="{D3486928-2FD1-4DAB-952D-86918FD441F7}">
      <dgm:prSet/>
      <dgm:spPr/>
      <dgm:t>
        <a:bodyPr/>
        <a:lstStyle/>
        <a:p>
          <a:r>
            <a:rPr lang="en-US" dirty="0"/>
            <a:t>Tuesday 24 June</a:t>
          </a:r>
        </a:p>
      </dgm:t>
    </dgm:pt>
    <dgm:pt modelId="{FAB15C40-9BEA-462F-A884-2A4C44AB358D}" type="parTrans" cxnId="{B7DF976D-B5FC-496A-AC4A-0C7F24EF281B}">
      <dgm:prSet/>
      <dgm:spPr/>
      <dgm:t>
        <a:bodyPr/>
        <a:lstStyle/>
        <a:p>
          <a:endParaRPr lang="en-US"/>
        </a:p>
      </dgm:t>
    </dgm:pt>
    <dgm:pt modelId="{806BBF86-E401-4435-A77B-9E26A09FB4E9}" type="sibTrans" cxnId="{B7DF976D-B5FC-496A-AC4A-0C7F24EF281B}">
      <dgm:prSet/>
      <dgm:spPr/>
      <dgm:t>
        <a:bodyPr/>
        <a:lstStyle/>
        <a:p>
          <a:endParaRPr lang="en-US"/>
        </a:p>
      </dgm:t>
    </dgm:pt>
    <dgm:pt modelId="{08323C4E-C77B-4D16-9C1E-45A37ED63C47}">
      <dgm:prSet/>
      <dgm:spPr/>
      <dgm:t>
        <a:bodyPr/>
        <a:lstStyle/>
        <a:p>
          <a:r>
            <a:rPr lang="en-US" dirty="0"/>
            <a:t>Tuesday 8 July</a:t>
          </a:r>
        </a:p>
      </dgm:t>
    </dgm:pt>
    <dgm:pt modelId="{9C6CA878-D618-4E13-8931-0769D113F6DA}" type="parTrans" cxnId="{7D18585F-071C-4945-87E9-8D000EB62423}">
      <dgm:prSet/>
      <dgm:spPr/>
      <dgm:t>
        <a:bodyPr/>
        <a:lstStyle/>
        <a:p>
          <a:endParaRPr lang="en-US"/>
        </a:p>
      </dgm:t>
    </dgm:pt>
    <dgm:pt modelId="{FF9A0D66-F4E2-4EE5-BA43-50EBCB286324}" type="sibTrans" cxnId="{7D18585F-071C-4945-87E9-8D000EB62423}">
      <dgm:prSet/>
      <dgm:spPr/>
      <dgm:t>
        <a:bodyPr/>
        <a:lstStyle/>
        <a:p>
          <a:endParaRPr lang="en-US"/>
        </a:p>
      </dgm:t>
    </dgm:pt>
    <dgm:pt modelId="{B8BAC89E-634B-497F-8300-69CF473A4D70}">
      <dgm:prSet/>
      <dgm:spPr/>
      <dgm:t>
        <a:bodyPr/>
        <a:lstStyle/>
        <a:p>
          <a:r>
            <a:rPr lang="en-US" dirty="0"/>
            <a:t>Tuesday 19 August</a:t>
          </a:r>
        </a:p>
      </dgm:t>
    </dgm:pt>
    <dgm:pt modelId="{509F17A6-E573-48D9-982D-8E467AD3E9F4}" type="parTrans" cxnId="{9F0BB74B-E325-48AB-8648-993A6DDF8371}">
      <dgm:prSet/>
      <dgm:spPr/>
      <dgm:t>
        <a:bodyPr/>
        <a:lstStyle/>
        <a:p>
          <a:endParaRPr lang="en-US"/>
        </a:p>
      </dgm:t>
    </dgm:pt>
    <dgm:pt modelId="{44914160-2C04-4765-875C-58D6326BB38B}" type="sibTrans" cxnId="{9F0BB74B-E325-48AB-8648-993A6DDF8371}">
      <dgm:prSet/>
      <dgm:spPr/>
      <dgm:t>
        <a:bodyPr/>
        <a:lstStyle/>
        <a:p>
          <a:endParaRPr lang="en-US"/>
        </a:p>
      </dgm:t>
    </dgm:pt>
    <dgm:pt modelId="{83415A46-ED2C-4E7D-80A1-F6DCA33367B2}">
      <dgm:prSet/>
      <dgm:spPr/>
      <dgm:t>
        <a:bodyPr/>
        <a:lstStyle/>
        <a:p>
          <a:r>
            <a:rPr lang="en-US" dirty="0"/>
            <a:t>Thursday 20 Mar (Virtual)</a:t>
          </a:r>
        </a:p>
      </dgm:t>
    </dgm:pt>
    <dgm:pt modelId="{6806B893-BEFD-4912-B608-33D6FDBEABAE}" type="parTrans" cxnId="{56EA736A-4C27-4B87-9E94-D2CE14AC0FD7}">
      <dgm:prSet/>
      <dgm:spPr/>
      <dgm:t>
        <a:bodyPr/>
        <a:lstStyle/>
        <a:p>
          <a:endParaRPr lang="en-US"/>
        </a:p>
      </dgm:t>
    </dgm:pt>
    <dgm:pt modelId="{B77AC6EA-05F7-4B7B-9D36-CD6166EC6B04}" type="sibTrans" cxnId="{56EA736A-4C27-4B87-9E94-D2CE14AC0FD7}">
      <dgm:prSet/>
      <dgm:spPr/>
      <dgm:t>
        <a:bodyPr/>
        <a:lstStyle/>
        <a:p>
          <a:endParaRPr lang="en-US"/>
        </a:p>
      </dgm:t>
    </dgm:pt>
    <dgm:pt modelId="{72FCA40C-A697-4524-9408-3132A3F892BB}">
      <dgm:prSet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Thursday 25 September</a:t>
          </a:r>
        </a:p>
      </dgm:t>
    </dgm:pt>
    <dgm:pt modelId="{8A6649A4-4364-4CEC-9DD9-B29FFB6A5AD0}" type="parTrans" cxnId="{8E673532-FFE8-4F5D-B561-400B182A069D}">
      <dgm:prSet/>
      <dgm:spPr/>
      <dgm:t>
        <a:bodyPr/>
        <a:lstStyle/>
        <a:p>
          <a:endParaRPr lang="en-US"/>
        </a:p>
      </dgm:t>
    </dgm:pt>
    <dgm:pt modelId="{802AFBF5-07A8-4BE6-9EE1-467C5A3D07DB}" type="sibTrans" cxnId="{8E673532-FFE8-4F5D-B561-400B182A069D}">
      <dgm:prSet/>
      <dgm:spPr/>
      <dgm:t>
        <a:bodyPr/>
        <a:lstStyle/>
        <a:p>
          <a:endParaRPr lang="en-US"/>
        </a:p>
      </dgm:t>
    </dgm:pt>
    <dgm:pt modelId="{17DE6BB0-CDCB-455C-8653-0D73ABDC31DC}" type="pres">
      <dgm:prSet presAssocID="{2809BC6C-BBCD-4F5F-89FF-AADC4F462570}" presName="linear" presStyleCnt="0">
        <dgm:presLayoutVars>
          <dgm:dir/>
          <dgm:animLvl val="lvl"/>
          <dgm:resizeHandles val="exact"/>
        </dgm:presLayoutVars>
      </dgm:prSet>
      <dgm:spPr/>
    </dgm:pt>
    <dgm:pt modelId="{05EAAC69-A02B-4451-A92C-34C33354E926}" type="pres">
      <dgm:prSet presAssocID="{518E6371-B8E0-4DFF-A173-9036CF2B4264}" presName="parentLin" presStyleCnt="0"/>
      <dgm:spPr/>
    </dgm:pt>
    <dgm:pt modelId="{3E4714DE-3C1C-45DF-AC4B-DCC031264227}" type="pres">
      <dgm:prSet presAssocID="{518E6371-B8E0-4DFF-A173-9036CF2B4264}" presName="parentLeftMargin" presStyleLbl="node1" presStyleIdx="0" presStyleCnt="4"/>
      <dgm:spPr/>
    </dgm:pt>
    <dgm:pt modelId="{D9689219-94D7-4177-8A2E-9634FA3A8D54}" type="pres">
      <dgm:prSet presAssocID="{518E6371-B8E0-4DFF-A173-9036CF2B426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4A3F712-51DC-4629-B067-570CD82AA5A2}" type="pres">
      <dgm:prSet presAssocID="{518E6371-B8E0-4DFF-A173-9036CF2B4264}" presName="negativeSpace" presStyleCnt="0"/>
      <dgm:spPr/>
    </dgm:pt>
    <dgm:pt modelId="{60956A0E-85D9-4470-9240-12EF276798C6}" type="pres">
      <dgm:prSet presAssocID="{518E6371-B8E0-4DFF-A173-9036CF2B4264}" presName="childText" presStyleLbl="conFgAcc1" presStyleIdx="0" presStyleCnt="4">
        <dgm:presLayoutVars>
          <dgm:bulletEnabled val="1"/>
        </dgm:presLayoutVars>
      </dgm:prSet>
      <dgm:spPr/>
    </dgm:pt>
    <dgm:pt modelId="{A5A7C3E8-DD30-4415-92B2-AF2BAB330BF1}" type="pres">
      <dgm:prSet presAssocID="{4BB5731C-C029-4285-9DD6-C76B920ECCE3}" presName="spaceBetweenRectangles" presStyleCnt="0"/>
      <dgm:spPr/>
    </dgm:pt>
    <dgm:pt modelId="{C3B82C24-0BC0-47C6-85A2-0B718691685B}" type="pres">
      <dgm:prSet presAssocID="{E408BF9E-5C59-477C-BD67-055ED5747B5D}" presName="parentLin" presStyleCnt="0"/>
      <dgm:spPr/>
    </dgm:pt>
    <dgm:pt modelId="{F0DD21D4-B02D-4843-AFD7-757C60BAD962}" type="pres">
      <dgm:prSet presAssocID="{E408BF9E-5C59-477C-BD67-055ED5747B5D}" presName="parentLeftMargin" presStyleLbl="node1" presStyleIdx="0" presStyleCnt="4"/>
      <dgm:spPr/>
    </dgm:pt>
    <dgm:pt modelId="{F7132AF6-062E-40B1-B4AF-BABC26A1195B}" type="pres">
      <dgm:prSet presAssocID="{E408BF9E-5C59-477C-BD67-055ED5747B5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FB267BB-41F9-4E3D-92EA-0022D9B1D483}" type="pres">
      <dgm:prSet presAssocID="{E408BF9E-5C59-477C-BD67-055ED5747B5D}" presName="negativeSpace" presStyleCnt="0"/>
      <dgm:spPr/>
    </dgm:pt>
    <dgm:pt modelId="{37527257-B185-4B0B-9D74-93C4E700225A}" type="pres">
      <dgm:prSet presAssocID="{E408BF9E-5C59-477C-BD67-055ED5747B5D}" presName="childText" presStyleLbl="conFgAcc1" presStyleIdx="1" presStyleCnt="4">
        <dgm:presLayoutVars>
          <dgm:bulletEnabled val="1"/>
        </dgm:presLayoutVars>
      </dgm:prSet>
      <dgm:spPr/>
    </dgm:pt>
    <dgm:pt modelId="{3C6E9399-C2BE-4E7E-8E40-59CDD2917525}" type="pres">
      <dgm:prSet presAssocID="{E30B98BA-4C6F-4238-A046-3D245A226A90}" presName="spaceBetweenRectangles" presStyleCnt="0"/>
      <dgm:spPr/>
    </dgm:pt>
    <dgm:pt modelId="{5D023D97-760F-46FD-B978-3B9495DB1C45}" type="pres">
      <dgm:prSet presAssocID="{A522C04E-28F7-4865-8D68-9E2A838730E9}" presName="parentLin" presStyleCnt="0"/>
      <dgm:spPr/>
    </dgm:pt>
    <dgm:pt modelId="{43F673E6-A606-4C27-A859-45CC1E070478}" type="pres">
      <dgm:prSet presAssocID="{A522C04E-28F7-4865-8D68-9E2A838730E9}" presName="parentLeftMargin" presStyleLbl="node1" presStyleIdx="1" presStyleCnt="4"/>
      <dgm:spPr/>
    </dgm:pt>
    <dgm:pt modelId="{2013859D-1C52-492F-AC1A-9F7D69A076B6}" type="pres">
      <dgm:prSet presAssocID="{A522C04E-28F7-4865-8D68-9E2A838730E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EACDE43-CD49-45DB-B34E-E94C2CCF3FF1}" type="pres">
      <dgm:prSet presAssocID="{A522C04E-28F7-4865-8D68-9E2A838730E9}" presName="negativeSpace" presStyleCnt="0"/>
      <dgm:spPr/>
    </dgm:pt>
    <dgm:pt modelId="{4BFBB6E4-4FB2-442C-A7DA-3C3CEA224B78}" type="pres">
      <dgm:prSet presAssocID="{A522C04E-28F7-4865-8D68-9E2A838730E9}" presName="childText" presStyleLbl="conFgAcc1" presStyleIdx="2" presStyleCnt="4">
        <dgm:presLayoutVars>
          <dgm:bulletEnabled val="1"/>
        </dgm:presLayoutVars>
      </dgm:prSet>
      <dgm:spPr/>
    </dgm:pt>
    <dgm:pt modelId="{91588777-F7BA-4FA3-B527-D1B9F661CDD2}" type="pres">
      <dgm:prSet presAssocID="{4736BA06-DCDF-4DBB-B97A-658AD426A732}" presName="spaceBetweenRectangles" presStyleCnt="0"/>
      <dgm:spPr/>
    </dgm:pt>
    <dgm:pt modelId="{DAFEB1CE-8952-4278-B505-9CB1EBB3368B}" type="pres">
      <dgm:prSet presAssocID="{91000F22-7C26-4FD0-A838-4EC707C0B86F}" presName="parentLin" presStyleCnt="0"/>
      <dgm:spPr/>
    </dgm:pt>
    <dgm:pt modelId="{37312787-2807-4245-A08D-9D770AE918E8}" type="pres">
      <dgm:prSet presAssocID="{91000F22-7C26-4FD0-A838-4EC707C0B86F}" presName="parentLeftMargin" presStyleLbl="node1" presStyleIdx="2" presStyleCnt="4"/>
      <dgm:spPr/>
    </dgm:pt>
    <dgm:pt modelId="{048EEB37-9632-428E-B328-07A8CA715375}" type="pres">
      <dgm:prSet presAssocID="{91000F22-7C26-4FD0-A838-4EC707C0B86F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A5F66FB7-C362-446C-A0BA-9AABCAE3D870}" type="pres">
      <dgm:prSet presAssocID="{91000F22-7C26-4FD0-A838-4EC707C0B86F}" presName="negativeSpace" presStyleCnt="0"/>
      <dgm:spPr/>
    </dgm:pt>
    <dgm:pt modelId="{76580478-3C8B-401B-AAF5-390B8B5A07C4}" type="pres">
      <dgm:prSet presAssocID="{91000F22-7C26-4FD0-A838-4EC707C0B86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D28E6E02-1020-4B21-9612-61810F8571C8}" srcId="{518E6371-B8E0-4DFF-A173-9036CF2B4264}" destId="{4D64BF33-90E4-41C4-853B-FE62B7511D1A}" srcOrd="2" destOrd="0" parTransId="{03314CDE-5133-4423-872D-E0A34DC7ABDD}" sibTransId="{F49B5125-2AB9-44B5-A279-AAA551CD1DF2}"/>
    <dgm:cxn modelId="{B6167E03-B893-4CA6-8B9F-92FF8B4DF8D3}" srcId="{E408BF9E-5C59-477C-BD67-055ED5747B5D}" destId="{021B9A80-74EB-42C0-937D-F6FF5B537A92}" srcOrd="2" destOrd="0" parTransId="{32162833-5598-458F-94B5-A1E96A7C497E}" sibTransId="{C3EE667B-A3F1-47E0-A5FB-8BF3FE56B1F6}"/>
    <dgm:cxn modelId="{F8E76B06-781E-483A-8DEE-B2A88C227D52}" type="presOf" srcId="{2809BC6C-BBCD-4F5F-89FF-AADC4F462570}" destId="{17DE6BB0-CDCB-455C-8653-0D73ABDC31DC}" srcOrd="0" destOrd="0" presId="urn:microsoft.com/office/officeart/2005/8/layout/list1"/>
    <dgm:cxn modelId="{1AA02108-75F9-4F10-9F69-FCEB51977C3D}" srcId="{518E6371-B8E0-4DFF-A173-9036CF2B4264}" destId="{0561E039-9DF5-45E4-A8D0-CA66F26F35EF}" srcOrd="4" destOrd="0" parTransId="{6FE435BF-F7EC-4862-BEE0-BD4BC208EE92}" sibTransId="{A0B935E5-9692-489B-B47E-D7E869D62426}"/>
    <dgm:cxn modelId="{7A2B090E-3D76-4C88-9591-4E23A773D340}" srcId="{2809BC6C-BBCD-4F5F-89FF-AADC4F462570}" destId="{A522C04E-28F7-4865-8D68-9E2A838730E9}" srcOrd="2" destOrd="0" parTransId="{455F056E-D0EA-43A0-BA7F-2F8972C6B9DA}" sibTransId="{4736BA06-DCDF-4DBB-B97A-658AD426A732}"/>
    <dgm:cxn modelId="{83C56814-EFDD-4309-B5DF-3CAE5CED33CF}" type="presOf" srcId="{518E6371-B8E0-4DFF-A173-9036CF2B4264}" destId="{D9689219-94D7-4177-8A2E-9634FA3A8D54}" srcOrd="1" destOrd="0" presId="urn:microsoft.com/office/officeart/2005/8/layout/list1"/>
    <dgm:cxn modelId="{CD64BB16-95BF-4D78-9973-E8B821793ACA}" type="presOf" srcId="{021B9A80-74EB-42C0-937D-F6FF5B537A92}" destId="{37527257-B185-4B0B-9D74-93C4E700225A}" srcOrd="0" destOrd="2" presId="urn:microsoft.com/office/officeart/2005/8/layout/list1"/>
    <dgm:cxn modelId="{68425418-4041-412B-A038-3FDC0D7013E7}" type="presOf" srcId="{E408BF9E-5C59-477C-BD67-055ED5747B5D}" destId="{F0DD21D4-B02D-4843-AFD7-757C60BAD962}" srcOrd="0" destOrd="0" presId="urn:microsoft.com/office/officeart/2005/8/layout/list1"/>
    <dgm:cxn modelId="{5EE6AD1B-8918-4A5B-986B-F19CEF4683A9}" srcId="{2809BC6C-BBCD-4F5F-89FF-AADC4F462570}" destId="{518E6371-B8E0-4DFF-A173-9036CF2B4264}" srcOrd="0" destOrd="0" parTransId="{49F56DBB-856C-421F-9527-6BC9EAF44768}" sibTransId="{4BB5731C-C029-4285-9DD6-C76B920ECCE3}"/>
    <dgm:cxn modelId="{1E1F3821-065B-496E-A409-C04EFF7FB2BD}" type="presOf" srcId="{E408BF9E-5C59-477C-BD67-055ED5747B5D}" destId="{F7132AF6-062E-40B1-B4AF-BABC26A1195B}" srcOrd="1" destOrd="0" presId="urn:microsoft.com/office/officeart/2005/8/layout/list1"/>
    <dgm:cxn modelId="{59015122-4004-41B0-9BA0-69D80F13E9B4}" type="presOf" srcId="{B8BAC89E-634B-497F-8300-69CF473A4D70}" destId="{4BFBB6E4-4FB2-442C-A7DA-3C3CEA224B78}" srcOrd="0" destOrd="5" presId="urn:microsoft.com/office/officeart/2005/8/layout/list1"/>
    <dgm:cxn modelId="{43B2A025-C0FE-4C72-8C77-796F0A475540}" type="presOf" srcId="{08323C4E-C77B-4D16-9C1E-45A37ED63C47}" destId="{4BFBB6E4-4FB2-442C-A7DA-3C3CEA224B78}" srcOrd="0" destOrd="4" presId="urn:microsoft.com/office/officeart/2005/8/layout/list1"/>
    <dgm:cxn modelId="{3E9DD430-01E7-49D0-981B-CA5C27A3B92A}" srcId="{2809BC6C-BBCD-4F5F-89FF-AADC4F462570}" destId="{91000F22-7C26-4FD0-A838-4EC707C0B86F}" srcOrd="3" destOrd="0" parTransId="{58C388BD-920D-4C62-BA06-5BD306DE0866}" sibTransId="{B7085CD2-59A0-49F7-908B-EA9FC3647D13}"/>
    <dgm:cxn modelId="{8E673532-FFE8-4F5D-B561-400B182A069D}" srcId="{91000F22-7C26-4FD0-A838-4EC707C0B86F}" destId="{72FCA40C-A697-4524-9408-3132A3F892BB}" srcOrd="0" destOrd="0" parTransId="{8A6649A4-4364-4CEC-9DD9-B29FFB6A5AD0}" sibTransId="{802AFBF5-07A8-4BE6-9EE1-467C5A3D07DB}"/>
    <dgm:cxn modelId="{C178535B-D640-47C5-9A29-384F4FD61E30}" type="presOf" srcId="{91000F22-7C26-4FD0-A838-4EC707C0B86F}" destId="{048EEB37-9632-428E-B328-07A8CA715375}" srcOrd="1" destOrd="0" presId="urn:microsoft.com/office/officeart/2005/8/layout/list1"/>
    <dgm:cxn modelId="{7D18585F-071C-4945-87E9-8D000EB62423}" srcId="{A522C04E-28F7-4865-8D68-9E2A838730E9}" destId="{08323C4E-C77B-4D16-9C1E-45A37ED63C47}" srcOrd="4" destOrd="0" parTransId="{9C6CA878-D618-4E13-8931-0769D113F6DA}" sibTransId="{FF9A0D66-F4E2-4EE5-BA43-50EBCB286324}"/>
    <dgm:cxn modelId="{CC277760-517B-4702-981A-6253B6CF1A5F}" srcId="{A522C04E-28F7-4865-8D68-9E2A838730E9}" destId="{623785B1-BBFA-4753-B912-89B25F22D3D4}" srcOrd="0" destOrd="0" parTransId="{0742EAA3-EDC2-4509-9B0B-46F2CB8D4024}" sibTransId="{81631892-321D-485C-A25C-DB1C913295CD}"/>
    <dgm:cxn modelId="{EC3CD843-CEC8-4E06-8915-D0C1F3201CF8}" type="presOf" srcId="{72FCA40C-A697-4524-9408-3132A3F892BB}" destId="{76580478-3C8B-401B-AAF5-390B8B5A07C4}" srcOrd="0" destOrd="0" presId="urn:microsoft.com/office/officeart/2005/8/layout/list1"/>
    <dgm:cxn modelId="{B111CE46-D7E0-4E61-BCB0-7E31C97B0FFF}" type="presOf" srcId="{6B2D6E98-4DDC-4001-A301-EB45ED169F4D}" destId="{4BFBB6E4-4FB2-442C-A7DA-3C3CEA224B78}" srcOrd="0" destOrd="2" presId="urn:microsoft.com/office/officeart/2005/8/layout/list1"/>
    <dgm:cxn modelId="{58BA2C6A-BF37-45A6-90B1-CB455A2A7FE1}" type="presOf" srcId="{518E6371-B8E0-4DFF-A173-9036CF2B4264}" destId="{3E4714DE-3C1C-45DF-AC4B-DCC031264227}" srcOrd="0" destOrd="0" presId="urn:microsoft.com/office/officeart/2005/8/layout/list1"/>
    <dgm:cxn modelId="{56EA736A-4C27-4B87-9E94-D2CE14AC0FD7}" srcId="{518E6371-B8E0-4DFF-A173-9036CF2B4264}" destId="{83415A46-ED2C-4E7D-80A1-F6DCA33367B2}" srcOrd="1" destOrd="0" parTransId="{6806B893-BEFD-4912-B608-33D6FDBEABAE}" sibTransId="{B77AC6EA-05F7-4B7B-9D36-CD6166EC6B04}"/>
    <dgm:cxn modelId="{C48C1A4B-D466-4B76-AB78-B3B61633EEF7}" type="presOf" srcId="{D3486928-2FD1-4DAB-952D-86918FD441F7}" destId="{4BFBB6E4-4FB2-442C-A7DA-3C3CEA224B78}" srcOrd="0" destOrd="3" presId="urn:microsoft.com/office/officeart/2005/8/layout/list1"/>
    <dgm:cxn modelId="{9F0BB74B-E325-48AB-8648-993A6DDF8371}" srcId="{A522C04E-28F7-4865-8D68-9E2A838730E9}" destId="{B8BAC89E-634B-497F-8300-69CF473A4D70}" srcOrd="5" destOrd="0" parTransId="{509F17A6-E573-48D9-982D-8E467AD3E9F4}" sibTransId="{44914160-2C04-4765-875C-58D6326BB38B}"/>
    <dgm:cxn modelId="{B7DF976D-B5FC-496A-AC4A-0C7F24EF281B}" srcId="{A522C04E-28F7-4865-8D68-9E2A838730E9}" destId="{D3486928-2FD1-4DAB-952D-86918FD441F7}" srcOrd="3" destOrd="0" parTransId="{FAB15C40-9BEA-462F-A884-2A4C44AB358D}" sibTransId="{806BBF86-E401-4435-A77B-9E26A09FB4E9}"/>
    <dgm:cxn modelId="{DB08FD6D-AC60-4CEA-85A7-693B850C1FD6}" srcId="{E408BF9E-5C59-477C-BD67-055ED5747B5D}" destId="{90A3D8A0-11A4-402A-AC92-571CE6A2D537}" srcOrd="3" destOrd="0" parTransId="{5C7F4CD3-7268-470B-B407-5D5B54837947}" sibTransId="{9AD2FE26-5BBB-4D61-8F5C-89583FF5A01B}"/>
    <dgm:cxn modelId="{EE65754E-E7A8-42B8-B765-C616B82202FF}" srcId="{A522C04E-28F7-4865-8D68-9E2A838730E9}" destId="{6B2D6E98-4DDC-4001-A301-EB45ED169F4D}" srcOrd="2" destOrd="0" parTransId="{E6EAD9A6-9D6E-48C0-B556-C416883CFFF8}" sibTransId="{7E3F45C6-512D-4C34-BC71-66CE5FC23942}"/>
    <dgm:cxn modelId="{A4DA634F-3ED5-4570-8071-19AB4F82031A}" type="presOf" srcId="{35D6E9F2-8641-4811-B907-DA8A283EC698}" destId="{60956A0E-85D9-4470-9240-12EF276798C6}" srcOrd="0" destOrd="0" presId="urn:microsoft.com/office/officeart/2005/8/layout/list1"/>
    <dgm:cxn modelId="{AA73FB4F-7CE2-48D8-8964-A7EF3BA37BC2}" type="presOf" srcId="{A522C04E-28F7-4865-8D68-9E2A838730E9}" destId="{2013859D-1C52-492F-AC1A-9F7D69A076B6}" srcOrd="1" destOrd="0" presId="urn:microsoft.com/office/officeart/2005/8/layout/list1"/>
    <dgm:cxn modelId="{EE0EF770-CFF1-434C-9E14-AB88FB5114AC}" srcId="{2809BC6C-BBCD-4F5F-89FF-AADC4F462570}" destId="{E408BF9E-5C59-477C-BD67-055ED5747B5D}" srcOrd="1" destOrd="0" parTransId="{A3652EEB-7B87-4FE5-8B0A-84BCD9BBD6F5}" sibTransId="{E30B98BA-4C6F-4238-A046-3D245A226A90}"/>
    <dgm:cxn modelId="{9B0B1A75-1B82-474F-BBCA-573E11D603EC}" srcId="{E408BF9E-5C59-477C-BD67-055ED5747B5D}" destId="{16CD31DE-4D26-4FBB-A1B2-CEF5C15F6710}" srcOrd="1" destOrd="0" parTransId="{F5697898-11B0-4CA2-AE11-496C115F197E}" sibTransId="{05283882-8723-4979-A807-BECD0049E6A0}"/>
    <dgm:cxn modelId="{1B058155-46A5-481A-94B6-11ECE64CB0FD}" type="presOf" srcId="{5FBE2ECC-9819-4F29-8C23-983D2FB6EFB0}" destId="{4BFBB6E4-4FB2-442C-A7DA-3C3CEA224B78}" srcOrd="0" destOrd="1" presId="urn:microsoft.com/office/officeart/2005/8/layout/list1"/>
    <dgm:cxn modelId="{7D097876-A224-4BC4-888F-64C7CE91F922}" type="presOf" srcId="{91000F22-7C26-4FD0-A838-4EC707C0B86F}" destId="{37312787-2807-4245-A08D-9D770AE918E8}" srcOrd="0" destOrd="0" presId="urn:microsoft.com/office/officeart/2005/8/layout/list1"/>
    <dgm:cxn modelId="{A667A07D-3B5E-48BE-94B8-FD9A7D0216CD}" type="presOf" srcId="{0561E039-9DF5-45E4-A8D0-CA66F26F35EF}" destId="{60956A0E-85D9-4470-9240-12EF276798C6}" srcOrd="0" destOrd="4" presId="urn:microsoft.com/office/officeart/2005/8/layout/list1"/>
    <dgm:cxn modelId="{66A0DB84-C86D-4CCE-9E49-94ADB5C5BB39}" srcId="{E408BF9E-5C59-477C-BD67-055ED5747B5D}" destId="{AA9AB28F-DD0A-402D-8358-38C89DEBECFC}" srcOrd="0" destOrd="0" parTransId="{81E42DD2-6EDF-4BF3-BDCB-2954CD86C7CA}" sibTransId="{FAFDAACE-DE61-47A7-9F11-07026FB590BF}"/>
    <dgm:cxn modelId="{53772486-10D0-433C-AC4A-4ABCF75BB220}" type="presOf" srcId="{AA9AB28F-DD0A-402D-8358-38C89DEBECFC}" destId="{37527257-B185-4B0B-9D74-93C4E700225A}" srcOrd="0" destOrd="0" presId="urn:microsoft.com/office/officeart/2005/8/layout/list1"/>
    <dgm:cxn modelId="{28403E86-0F51-4481-8DE6-AE920C04BDD1}" type="presOf" srcId="{623785B1-BBFA-4753-B912-89B25F22D3D4}" destId="{4BFBB6E4-4FB2-442C-A7DA-3C3CEA224B78}" srcOrd="0" destOrd="0" presId="urn:microsoft.com/office/officeart/2005/8/layout/list1"/>
    <dgm:cxn modelId="{51338597-8C62-4EC5-ADE8-2F1F1FBA144B}" srcId="{518E6371-B8E0-4DFF-A173-9036CF2B4264}" destId="{2ED4763B-18E2-43F1-BEC4-D997E98DE7A1}" srcOrd="3" destOrd="0" parTransId="{226B0E21-F9DE-4EE0-B5E5-7E3BD5A3931E}" sibTransId="{56A3F5E7-AA16-4D00-A744-DAFAE06AD4B6}"/>
    <dgm:cxn modelId="{8BB3ECB3-6FF9-4832-9CEC-33BAD52007C8}" type="presOf" srcId="{90A3D8A0-11A4-402A-AC92-571CE6A2D537}" destId="{37527257-B185-4B0B-9D74-93C4E700225A}" srcOrd="0" destOrd="3" presId="urn:microsoft.com/office/officeart/2005/8/layout/list1"/>
    <dgm:cxn modelId="{600C4BB5-9440-41CA-9C23-43EC914A9229}" type="presOf" srcId="{2ED4763B-18E2-43F1-BEC4-D997E98DE7A1}" destId="{60956A0E-85D9-4470-9240-12EF276798C6}" srcOrd="0" destOrd="3" presId="urn:microsoft.com/office/officeart/2005/8/layout/list1"/>
    <dgm:cxn modelId="{E299DAC0-B8B6-4398-ABD6-54D7577E0E5E}" type="presOf" srcId="{16CD31DE-4D26-4FBB-A1B2-CEF5C15F6710}" destId="{37527257-B185-4B0B-9D74-93C4E700225A}" srcOrd="0" destOrd="1" presId="urn:microsoft.com/office/officeart/2005/8/layout/list1"/>
    <dgm:cxn modelId="{560A72CD-524F-4EA6-9045-1D9CCA3CCBD0}" type="presOf" srcId="{83415A46-ED2C-4E7D-80A1-F6DCA33367B2}" destId="{60956A0E-85D9-4470-9240-12EF276798C6}" srcOrd="0" destOrd="1" presId="urn:microsoft.com/office/officeart/2005/8/layout/list1"/>
    <dgm:cxn modelId="{9B1897DA-5203-40CF-8D8C-A31F75F33916}" type="presOf" srcId="{A522C04E-28F7-4865-8D68-9E2A838730E9}" destId="{43F673E6-A606-4C27-A859-45CC1E070478}" srcOrd="0" destOrd="0" presId="urn:microsoft.com/office/officeart/2005/8/layout/list1"/>
    <dgm:cxn modelId="{2E7EEDE2-6477-48EB-B920-49402FCBDBEA}" srcId="{A522C04E-28F7-4865-8D68-9E2A838730E9}" destId="{5FBE2ECC-9819-4F29-8C23-983D2FB6EFB0}" srcOrd="1" destOrd="0" parTransId="{132F352A-0638-4EAF-B60B-33C63221B90B}" sibTransId="{CE96D976-8CF5-43FE-ACAC-4A3D326FF1D6}"/>
    <dgm:cxn modelId="{99D903F5-47B7-4454-9190-7C7340119B15}" srcId="{518E6371-B8E0-4DFF-A173-9036CF2B4264}" destId="{35D6E9F2-8641-4811-B907-DA8A283EC698}" srcOrd="0" destOrd="0" parTransId="{18081DA9-8DA1-48C4-93F1-F85B042D30F8}" sibTransId="{FCC9CFEF-3E2C-4BAB-B637-3ED8367B5649}"/>
    <dgm:cxn modelId="{E9CC8AF6-0FB6-4F1D-96E4-CB0B5D878EDD}" type="presOf" srcId="{4D64BF33-90E4-41C4-853B-FE62B7511D1A}" destId="{60956A0E-85D9-4470-9240-12EF276798C6}" srcOrd="0" destOrd="2" presId="urn:microsoft.com/office/officeart/2005/8/layout/list1"/>
    <dgm:cxn modelId="{25C11040-14DF-4356-89D6-A62D7C0E49DF}" type="presParOf" srcId="{17DE6BB0-CDCB-455C-8653-0D73ABDC31DC}" destId="{05EAAC69-A02B-4451-A92C-34C33354E926}" srcOrd="0" destOrd="0" presId="urn:microsoft.com/office/officeart/2005/8/layout/list1"/>
    <dgm:cxn modelId="{CDCB1162-393A-408B-998B-108F0AF39220}" type="presParOf" srcId="{05EAAC69-A02B-4451-A92C-34C33354E926}" destId="{3E4714DE-3C1C-45DF-AC4B-DCC031264227}" srcOrd="0" destOrd="0" presId="urn:microsoft.com/office/officeart/2005/8/layout/list1"/>
    <dgm:cxn modelId="{60B6A05D-3F77-4C91-8989-EBE40AC126BA}" type="presParOf" srcId="{05EAAC69-A02B-4451-A92C-34C33354E926}" destId="{D9689219-94D7-4177-8A2E-9634FA3A8D54}" srcOrd="1" destOrd="0" presId="urn:microsoft.com/office/officeart/2005/8/layout/list1"/>
    <dgm:cxn modelId="{ACDD2D0D-7A85-41AE-94C3-84484B39693A}" type="presParOf" srcId="{17DE6BB0-CDCB-455C-8653-0D73ABDC31DC}" destId="{84A3F712-51DC-4629-B067-570CD82AA5A2}" srcOrd="1" destOrd="0" presId="urn:microsoft.com/office/officeart/2005/8/layout/list1"/>
    <dgm:cxn modelId="{B4BA2401-E807-44A2-BE6D-EE73875CDA93}" type="presParOf" srcId="{17DE6BB0-CDCB-455C-8653-0D73ABDC31DC}" destId="{60956A0E-85D9-4470-9240-12EF276798C6}" srcOrd="2" destOrd="0" presId="urn:microsoft.com/office/officeart/2005/8/layout/list1"/>
    <dgm:cxn modelId="{A7E8D588-94AE-4706-A8D5-5FFA970FB78E}" type="presParOf" srcId="{17DE6BB0-CDCB-455C-8653-0D73ABDC31DC}" destId="{A5A7C3E8-DD30-4415-92B2-AF2BAB330BF1}" srcOrd="3" destOrd="0" presId="urn:microsoft.com/office/officeart/2005/8/layout/list1"/>
    <dgm:cxn modelId="{63399552-B4EA-428F-A590-6F7122375E3B}" type="presParOf" srcId="{17DE6BB0-CDCB-455C-8653-0D73ABDC31DC}" destId="{C3B82C24-0BC0-47C6-85A2-0B718691685B}" srcOrd="4" destOrd="0" presId="urn:microsoft.com/office/officeart/2005/8/layout/list1"/>
    <dgm:cxn modelId="{2C17D71A-C127-4E1F-B201-AF26995A1DDF}" type="presParOf" srcId="{C3B82C24-0BC0-47C6-85A2-0B718691685B}" destId="{F0DD21D4-B02D-4843-AFD7-757C60BAD962}" srcOrd="0" destOrd="0" presId="urn:microsoft.com/office/officeart/2005/8/layout/list1"/>
    <dgm:cxn modelId="{700DA438-620A-4450-A243-BE69667B422A}" type="presParOf" srcId="{C3B82C24-0BC0-47C6-85A2-0B718691685B}" destId="{F7132AF6-062E-40B1-B4AF-BABC26A1195B}" srcOrd="1" destOrd="0" presId="urn:microsoft.com/office/officeart/2005/8/layout/list1"/>
    <dgm:cxn modelId="{99835A99-8A96-448A-94DE-DCC7E22B0D24}" type="presParOf" srcId="{17DE6BB0-CDCB-455C-8653-0D73ABDC31DC}" destId="{DFB267BB-41F9-4E3D-92EA-0022D9B1D483}" srcOrd="5" destOrd="0" presId="urn:microsoft.com/office/officeart/2005/8/layout/list1"/>
    <dgm:cxn modelId="{3FD93CEC-99A1-4DEF-A0A3-EF119E5DC399}" type="presParOf" srcId="{17DE6BB0-CDCB-455C-8653-0D73ABDC31DC}" destId="{37527257-B185-4B0B-9D74-93C4E700225A}" srcOrd="6" destOrd="0" presId="urn:microsoft.com/office/officeart/2005/8/layout/list1"/>
    <dgm:cxn modelId="{9C9A0A7D-B168-4FE3-B5C2-F03A8090D503}" type="presParOf" srcId="{17DE6BB0-CDCB-455C-8653-0D73ABDC31DC}" destId="{3C6E9399-C2BE-4E7E-8E40-59CDD2917525}" srcOrd="7" destOrd="0" presId="urn:microsoft.com/office/officeart/2005/8/layout/list1"/>
    <dgm:cxn modelId="{B2F6541B-D894-4C7C-B382-DD9A6EBB585C}" type="presParOf" srcId="{17DE6BB0-CDCB-455C-8653-0D73ABDC31DC}" destId="{5D023D97-760F-46FD-B978-3B9495DB1C45}" srcOrd="8" destOrd="0" presId="urn:microsoft.com/office/officeart/2005/8/layout/list1"/>
    <dgm:cxn modelId="{89FDD706-3212-4983-999D-5C978C946A67}" type="presParOf" srcId="{5D023D97-760F-46FD-B978-3B9495DB1C45}" destId="{43F673E6-A606-4C27-A859-45CC1E070478}" srcOrd="0" destOrd="0" presId="urn:microsoft.com/office/officeart/2005/8/layout/list1"/>
    <dgm:cxn modelId="{83D03A1F-0135-4A59-ABC9-B58825F274BC}" type="presParOf" srcId="{5D023D97-760F-46FD-B978-3B9495DB1C45}" destId="{2013859D-1C52-492F-AC1A-9F7D69A076B6}" srcOrd="1" destOrd="0" presId="urn:microsoft.com/office/officeart/2005/8/layout/list1"/>
    <dgm:cxn modelId="{EEA69366-8561-4F7E-B730-2C144A8686FC}" type="presParOf" srcId="{17DE6BB0-CDCB-455C-8653-0D73ABDC31DC}" destId="{2EACDE43-CD49-45DB-B34E-E94C2CCF3FF1}" srcOrd="9" destOrd="0" presId="urn:microsoft.com/office/officeart/2005/8/layout/list1"/>
    <dgm:cxn modelId="{9292ED13-E4A1-4B1E-BF24-FA0F39E66862}" type="presParOf" srcId="{17DE6BB0-CDCB-455C-8653-0D73ABDC31DC}" destId="{4BFBB6E4-4FB2-442C-A7DA-3C3CEA224B78}" srcOrd="10" destOrd="0" presId="urn:microsoft.com/office/officeart/2005/8/layout/list1"/>
    <dgm:cxn modelId="{274B22DD-B6F2-4AD0-B4C9-0EFC37582F01}" type="presParOf" srcId="{17DE6BB0-CDCB-455C-8653-0D73ABDC31DC}" destId="{91588777-F7BA-4FA3-B527-D1B9F661CDD2}" srcOrd="11" destOrd="0" presId="urn:microsoft.com/office/officeart/2005/8/layout/list1"/>
    <dgm:cxn modelId="{136212FA-DED2-41B5-B479-1F2556AEC352}" type="presParOf" srcId="{17DE6BB0-CDCB-455C-8653-0D73ABDC31DC}" destId="{DAFEB1CE-8952-4278-B505-9CB1EBB3368B}" srcOrd="12" destOrd="0" presId="urn:microsoft.com/office/officeart/2005/8/layout/list1"/>
    <dgm:cxn modelId="{C9D02D2A-8406-4351-98DC-3BF19E7BDDED}" type="presParOf" srcId="{DAFEB1CE-8952-4278-B505-9CB1EBB3368B}" destId="{37312787-2807-4245-A08D-9D770AE918E8}" srcOrd="0" destOrd="0" presId="urn:microsoft.com/office/officeart/2005/8/layout/list1"/>
    <dgm:cxn modelId="{0CD798F2-03FA-45C3-8D3E-33792C925563}" type="presParOf" srcId="{DAFEB1CE-8952-4278-B505-9CB1EBB3368B}" destId="{048EEB37-9632-428E-B328-07A8CA715375}" srcOrd="1" destOrd="0" presId="urn:microsoft.com/office/officeart/2005/8/layout/list1"/>
    <dgm:cxn modelId="{EB0E1B83-5EB5-4125-948A-0D2FB50610E2}" type="presParOf" srcId="{17DE6BB0-CDCB-455C-8653-0D73ABDC31DC}" destId="{A5F66FB7-C362-446C-A0BA-9AABCAE3D870}" srcOrd="13" destOrd="0" presId="urn:microsoft.com/office/officeart/2005/8/layout/list1"/>
    <dgm:cxn modelId="{2C6BFCB3-E009-40BB-B50D-E98D860BEF23}" type="presParOf" srcId="{17DE6BB0-CDCB-455C-8653-0D73ABDC31DC}" destId="{76580478-3C8B-401B-AAF5-390B8B5A07C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956A0E-85D9-4470-9240-12EF276798C6}">
      <dsp:nvSpPr>
        <dsp:cNvPr id="0" name=""/>
        <dsp:cNvSpPr/>
      </dsp:nvSpPr>
      <dsp:spPr>
        <a:xfrm>
          <a:off x="0" y="231889"/>
          <a:ext cx="6666833" cy="1323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7420" tIns="249936" rIns="51742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Thursday 20 February (Virtual) – LMD Renewal Work Session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Thursday 20 Mar (Virtual)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Thursday 15 May (In Person)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Thursday 17 July (Virtual)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Thursday 16 Oct (In Person)</a:t>
          </a:r>
        </a:p>
      </dsp:txBody>
      <dsp:txXfrm>
        <a:off x="0" y="231889"/>
        <a:ext cx="6666833" cy="1323000"/>
      </dsp:txXfrm>
    </dsp:sp>
    <dsp:sp modelId="{D9689219-94D7-4177-8A2E-9634FA3A8D54}">
      <dsp:nvSpPr>
        <dsp:cNvPr id="0" name=""/>
        <dsp:cNvSpPr/>
      </dsp:nvSpPr>
      <dsp:spPr>
        <a:xfrm>
          <a:off x="333341" y="54769"/>
          <a:ext cx="4666783" cy="3542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2025 SC Meeting Schedule (6:30-8:30 p.m.):</a:t>
          </a:r>
        </a:p>
      </dsp:txBody>
      <dsp:txXfrm>
        <a:off x="350634" y="72062"/>
        <a:ext cx="4632197" cy="319654"/>
      </dsp:txXfrm>
    </dsp:sp>
    <dsp:sp modelId="{37527257-B185-4B0B-9D74-93C4E700225A}">
      <dsp:nvSpPr>
        <dsp:cNvPr id="0" name=""/>
        <dsp:cNvSpPr/>
      </dsp:nvSpPr>
      <dsp:spPr>
        <a:xfrm>
          <a:off x="0" y="1796809"/>
          <a:ext cx="6666833" cy="109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2147871"/>
              <a:satOff val="-6164"/>
              <a:lumOff val="-987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7420" tIns="249936" rIns="51742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Mtg#2 – Thursday 22 May 2025 1 hour virtual w/SC 6:30-7:30 p.m.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Mtg#3 – Thursday 11 Dec 2025 2 hours virtual w/SC 6:30-8:30 p.m.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Mtg#4 – Thursday 17 Apr 2026 2 hours In-Person w/All LMD 6:30-8:30 p.m.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Mtg#5 – Thursday 11 Jun 2026 2 hours virtual w/SC 6:30-8:30 p.m.</a:t>
          </a:r>
        </a:p>
      </dsp:txBody>
      <dsp:txXfrm>
        <a:off x="0" y="1796809"/>
        <a:ext cx="6666833" cy="1096200"/>
      </dsp:txXfrm>
    </dsp:sp>
    <dsp:sp modelId="{F7132AF6-062E-40B1-B4AF-BABC26A1195B}">
      <dsp:nvSpPr>
        <dsp:cNvPr id="0" name=""/>
        <dsp:cNvSpPr/>
      </dsp:nvSpPr>
      <dsp:spPr>
        <a:xfrm>
          <a:off x="333341" y="1619689"/>
          <a:ext cx="4666783" cy="354240"/>
        </a:xfrm>
        <a:prstGeom prst="roundRect">
          <a:avLst/>
        </a:prstGeom>
        <a:gradFill rotWithShape="0">
          <a:gsLst>
            <a:gs pos="0">
              <a:schemeClr val="accent2">
                <a:hueOff val="2147871"/>
                <a:satOff val="-6164"/>
                <a:lumOff val="-987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2147871"/>
                <a:satOff val="-6164"/>
                <a:lumOff val="-987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2147871"/>
                <a:satOff val="-6164"/>
                <a:lumOff val="-987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2025/26 CMP Meeting Schedule:</a:t>
          </a:r>
        </a:p>
      </dsp:txBody>
      <dsp:txXfrm>
        <a:off x="350634" y="1636982"/>
        <a:ext cx="4632197" cy="319654"/>
      </dsp:txXfrm>
    </dsp:sp>
    <dsp:sp modelId="{4BFBB6E4-4FB2-442C-A7DA-3C3CEA224B78}">
      <dsp:nvSpPr>
        <dsp:cNvPr id="0" name=""/>
        <dsp:cNvSpPr/>
      </dsp:nvSpPr>
      <dsp:spPr>
        <a:xfrm>
          <a:off x="0" y="3134929"/>
          <a:ext cx="6666833" cy="151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4295743"/>
              <a:satOff val="-12329"/>
              <a:lumOff val="-1973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7420" tIns="249936" rIns="51742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Saturday 19 Apr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Tuesday 13 May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Tuesday 10 June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Tuesday 24 June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Tuesday 8 July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Tuesday 19 August</a:t>
          </a:r>
        </a:p>
      </dsp:txBody>
      <dsp:txXfrm>
        <a:off x="0" y="3134929"/>
        <a:ext cx="6666833" cy="1512000"/>
      </dsp:txXfrm>
    </dsp:sp>
    <dsp:sp modelId="{2013859D-1C52-492F-AC1A-9F7D69A076B6}">
      <dsp:nvSpPr>
        <dsp:cNvPr id="0" name=""/>
        <dsp:cNvSpPr/>
      </dsp:nvSpPr>
      <dsp:spPr>
        <a:xfrm>
          <a:off x="333341" y="2957809"/>
          <a:ext cx="4666783" cy="354240"/>
        </a:xfrm>
        <a:prstGeom prst="roundRect">
          <a:avLst/>
        </a:prstGeom>
        <a:gradFill rotWithShape="0">
          <a:gsLst>
            <a:gs pos="0">
              <a:schemeClr val="accent2">
                <a:hueOff val="4295743"/>
                <a:satOff val="-12329"/>
                <a:lumOff val="-1973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4295743"/>
                <a:satOff val="-12329"/>
                <a:lumOff val="-1973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4295743"/>
                <a:satOff val="-12329"/>
                <a:lumOff val="-1973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2025 Survey Schedule – 9 a.m. (2-3 hours):</a:t>
          </a:r>
        </a:p>
      </dsp:txBody>
      <dsp:txXfrm>
        <a:off x="350634" y="2975102"/>
        <a:ext cx="4632197" cy="319654"/>
      </dsp:txXfrm>
    </dsp:sp>
    <dsp:sp modelId="{76580478-3C8B-401B-AAF5-390B8B5A07C4}">
      <dsp:nvSpPr>
        <dsp:cNvPr id="0" name=""/>
        <dsp:cNvSpPr/>
      </dsp:nvSpPr>
      <dsp:spPr>
        <a:xfrm>
          <a:off x="0" y="4888850"/>
          <a:ext cx="6666833" cy="510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7420" tIns="249936" rIns="51742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rgbClr val="FF0000"/>
              </a:solidFill>
            </a:rPr>
            <a:t>Thursday 25 September</a:t>
          </a:r>
        </a:p>
      </dsp:txBody>
      <dsp:txXfrm>
        <a:off x="0" y="4888850"/>
        <a:ext cx="6666833" cy="510300"/>
      </dsp:txXfrm>
    </dsp:sp>
    <dsp:sp modelId="{048EEB37-9632-428E-B328-07A8CA715375}">
      <dsp:nvSpPr>
        <dsp:cNvPr id="0" name=""/>
        <dsp:cNvSpPr/>
      </dsp:nvSpPr>
      <dsp:spPr>
        <a:xfrm>
          <a:off x="333341" y="4711729"/>
          <a:ext cx="4666783" cy="354240"/>
        </a:xfrm>
        <a:prstGeom prst="roundRect">
          <a:avLst/>
        </a:prstGeom>
        <a:gradFill rotWithShape="0">
          <a:gsLst>
            <a:gs pos="0">
              <a:schemeClr val="accent2">
                <a:hueOff val="6443614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4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4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Annual Meeting – 7-9 p.m.</a:t>
          </a:r>
        </a:p>
      </dsp:txBody>
      <dsp:txXfrm>
        <a:off x="350634" y="4729022"/>
        <a:ext cx="4632197" cy="3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229C3-3F7F-7718-1161-506C637BDA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691226-76A6-2410-47BC-581FB6095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170E3-96A7-1CC5-78BE-38451A00D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4CE9-DA3A-4543-BD36-D2D897F2929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0266C-E898-9259-7853-15DAAB7E4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B8237-33FB-5CA0-F908-EEE4B576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E6B8-641A-4167-A3AA-3FB4EF80B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48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9E15C-C863-E4FE-708E-98AAB436E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35BE9D-F7A8-C196-EDE2-0619A1E547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05EA5-1A80-BCC1-E0CC-5EE18A2B5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4CE9-DA3A-4543-BD36-D2D897F2929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C5933-1485-0EB3-C35F-5EAD7B3B0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F0383-F1CC-ED7D-51ED-7E18A1EF8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E6B8-641A-4167-A3AA-3FB4EF80B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70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25E4DF-60E4-A638-1B4F-AAE712BF19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1A6182-2B0A-FE34-391A-BC8B7BC14A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0025B-E80D-52E1-E283-05BC87101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4CE9-DA3A-4543-BD36-D2D897F2929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296DA-6200-F2FC-1511-0B3760754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D85A8-AFAD-6B2E-B02F-8D1AEE66B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E6B8-641A-4167-A3AA-3FB4EF80B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496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AC23C-6E15-7ACA-8313-5BE009649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C6836-C6C8-F674-3BE2-97127FB00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5B1E9E-1BD0-33D2-12ED-1EB214FF4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4CE9-DA3A-4543-BD36-D2D897F2929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4C03E6-B041-FDD1-A4E9-5052C6934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155D2-F0E4-6B40-D0F8-7EDACBB90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E6B8-641A-4167-A3AA-3FB4EF80B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756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8B183-0975-EA3D-629D-822C144FD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FF86DE-EAC8-C616-EA2A-2BBECF835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6A06A-D84E-A134-188A-41E6694C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4CE9-DA3A-4543-BD36-D2D897F2929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80BB3-EF02-2AD4-968D-5582F1CF7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7B946-468D-F654-71E9-AF87374F8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E6B8-641A-4167-A3AA-3FB4EF80B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4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B6A67-64DA-2ECE-F06E-27FC71AA1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86729-9706-6686-414C-6D2ADD1F14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648878-55A8-9D54-092A-BD2C2669D1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D45259-0AB5-04FC-324E-8CD25AF3F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4CE9-DA3A-4543-BD36-D2D897F2929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F1583C-F5F8-B31F-70ED-CD767E796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67C61B-C204-6CC2-82CD-E548E1582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E6B8-641A-4167-A3AA-3FB4EF80B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637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B4300-EB7E-3030-9F4D-E432A0C89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95722F-02BD-EA8D-96B6-D7EA4A559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CCC74E-1437-9C91-3343-DDA354BFD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F9A370-3F5A-2BED-F396-60B2B97CB8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D495A5-B3AA-174E-6863-B2AA73C902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B6D1CB-4FF2-E702-B033-8FBA19775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4CE9-DA3A-4543-BD36-D2D897F2929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3AFB5F-2A19-C509-0752-DB2069C51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EB92D4-D137-5E56-CEFB-AB26E03F7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E6B8-641A-4167-A3AA-3FB4EF80B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960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7F06C-359B-B42B-B899-D6E0464AC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1452D8-A974-30EC-E763-AAD44C265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4CE9-DA3A-4543-BD36-D2D897F2929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E227FD-180D-03F3-9DF0-1E0C86E55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725A98-909E-61F7-5A1A-1F027B300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E6B8-641A-4167-A3AA-3FB4EF80B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839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0386C4-6972-165B-D13D-B68AA4DF0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4CE9-DA3A-4543-BD36-D2D897F2929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CC70C3-0530-5501-BAB8-F7707C834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132CB5-6AA0-BDF3-5E35-B6838491F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E6B8-641A-4167-A3AA-3FB4EF80B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2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9798A-6D4A-CC6C-FED9-560A3491D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999B1-0ADB-D940-109C-92A23FABD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4172C-8B98-B83E-D530-2612E1D348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FBCBA-A11D-0877-06C7-03E837E93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4CE9-DA3A-4543-BD36-D2D897F2929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E37AC5-BBAD-FEC2-5BC1-419AA7A90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404F8B-90F9-9363-E37D-E98EFB1C2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E6B8-641A-4167-A3AA-3FB4EF80B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6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8F78C-8D19-B138-8E7C-D590F89DF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737E34-85DE-08EA-954C-E856A727E6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ACB7BF-715A-2676-F62D-B7EB01C50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DA2507-2D48-FDB1-17F6-6224E5D57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4CE9-DA3A-4543-BD36-D2D897F2929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D1516F-E0E0-F9F3-C663-DAE17354A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EFB09-65FD-84BF-7DC2-B1495DF70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E6B8-641A-4167-A3AA-3FB4EF80B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98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254636-0F3F-6D5E-A4F2-F2E757B59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036464-7751-4FB2-C641-BE783D7A2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B442D-4161-327F-DEE6-028475B4F4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054CE9-DA3A-4543-BD36-D2D897F2929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B24B6-3BF7-4BF8-0E85-F1E1634640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6BDD7-6752-1344-FF41-59D7076323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ABE6B8-641A-4167-A3AA-3FB4EF80B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70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D855A-3602-4B7A-BD4A-B90AA8B1C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 b="1" dirty="0">
                <a:solidFill>
                  <a:srgbClr val="FFFFFF"/>
                </a:solidFill>
              </a:rPr>
              <a:t>2025 Meetings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D3EFDB-51A8-834A-51CC-097F4F0EA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100">
                <a:solidFill>
                  <a:srgbClr val="FFFFFF"/>
                </a:solidFill>
              </a:rPr>
              <a:t>March 20, 2025 LMD Virtual Meeting Slides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4FD1F7-322D-4158-BDE8-9BC661F463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70264" y="6455664"/>
            <a:ext cx="2743200" cy="365125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fld id="{17516E91-0951-4D76-BCF5-F74A02541283}" type="datetime1">
              <a:rPr lang="en-US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11/22/2024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6ACB00-054B-49E8-B897-8BC74BF12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1DBB2FF-DFC6-49E8-BED2-F712904D3F57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3D0B9E0E-5041-67FB-44D9-E8FBFD2811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1193289"/>
              </p:ext>
            </p:extLst>
          </p:nvPr>
        </p:nvGraphicFramePr>
        <p:xfrm>
          <a:off x="2762583" y="7020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2594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183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2025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Barry Halverson</dc:creator>
  <cp:lastModifiedBy>Barry Halverson</cp:lastModifiedBy>
  <cp:revision>1</cp:revision>
  <dcterms:created xsi:type="dcterms:W3CDTF">2024-11-22T19:34:37Z</dcterms:created>
  <dcterms:modified xsi:type="dcterms:W3CDTF">2024-11-22T19:36:19Z</dcterms:modified>
</cp:coreProperties>
</file>